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7" r:id="rId10"/>
    <p:sldId id="268" r:id="rId11"/>
    <p:sldId id="264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9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Скругленный прямоугольник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DCE99-CFCE-4146-8A5C-7C6615C66961}" type="datetimeFigureOut">
              <a:rPr lang="ru-RU"/>
              <a:pPr>
                <a:defRPr/>
              </a:pPr>
              <a:t>24.12.2019</a:t>
            </a:fld>
            <a:endParaRPr lang="ru-RU"/>
          </a:p>
        </p:txBody>
      </p:sp>
      <p:sp>
        <p:nvSpPr>
          <p:cNvPr id="12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0058535-F476-4CA5-B326-1EFC281C11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CFFE2-EF9E-4D47-8181-DC2CB96C049C}" type="datetimeFigureOut">
              <a:rPr lang="ru-RU"/>
              <a:pPr>
                <a:defRPr/>
              </a:pPr>
              <a:t>24.12.2019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4199B-DA50-4475-9442-B986F3F8BE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EAF15-290B-4D48-A3A5-144692D77F30}" type="datetimeFigureOut">
              <a:rPr lang="ru-RU"/>
              <a:pPr>
                <a:defRPr/>
              </a:pPr>
              <a:t>24.12.2019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DCA56-6F3D-4C7A-A279-8368E08F5B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2020D-B283-4F67-B16F-319CE3DC3029}" type="datetimeFigureOut">
              <a:rPr lang="ru-RU"/>
              <a:pPr>
                <a:defRPr/>
              </a:pPr>
              <a:t>24.12.2019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CC916-FB73-4622-9C5E-8C08AAFB4C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Скругленный прямоугольник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D795-7D8D-47CA-AA75-13388CA7EC31}" type="datetimeFigureOut">
              <a:rPr lang="ru-RU"/>
              <a:pPr>
                <a:defRPr/>
              </a:pPr>
              <a:t>24.12.2019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ABB12-08B6-4784-8A85-30514E0F20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3F090-A069-4C34-B5D0-45F914F32369}" type="datetimeFigureOut">
              <a:rPr lang="ru-RU"/>
              <a:pPr>
                <a:defRPr/>
              </a:pPr>
              <a:t>24.12.2019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E515C-5EC7-48D3-BBD2-3F0D0809CD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1E0E1-F324-479F-B24B-A1DB944D8FFC}" type="datetimeFigureOut">
              <a:rPr lang="ru-RU"/>
              <a:pPr>
                <a:defRPr/>
              </a:pPr>
              <a:t>24.12.2019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5C7DE-58C8-4B0B-8576-0DCFF7A886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9B304-D68C-48C3-895F-45327FF609E4}" type="datetimeFigureOut">
              <a:rPr lang="ru-RU"/>
              <a:pPr>
                <a:defRPr/>
              </a:pPr>
              <a:t>24.12.2019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356FC-4E8C-4761-87BC-BF9F515047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C327B-F964-4107-843D-411EE9E0C843}" type="datetimeFigureOut">
              <a:rPr lang="ru-RU"/>
              <a:pPr>
                <a:defRPr/>
              </a:pPr>
              <a:t>24.12.2019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39380-7AD1-4CD1-97FB-D822BEBFAF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Скругленный прямоугольник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154C7-D456-4D23-9043-F1A252DC5FEB}" type="datetimeFigureOut">
              <a:rPr lang="ru-RU"/>
              <a:pPr>
                <a:defRPr/>
              </a:pPr>
              <a:t>24.12.2019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8387D-C0FE-435D-9C2C-FC1F97B7AE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227FF-DF85-45C2-A870-85EC115105ED}" type="datetimeFigureOut">
              <a:rPr lang="ru-RU"/>
              <a:pPr>
                <a:defRPr/>
              </a:pPr>
              <a:t>24.12.2019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11EB5-F518-461C-B757-2C45B0BCD5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Заголовок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F8C27D0-EE53-4799-B7A8-AE9049C7FD4C}" type="datetimeFigureOut">
              <a:rPr lang="ru-RU"/>
              <a:pPr>
                <a:defRPr/>
              </a:pPr>
              <a:t>24.12.2019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84BF8741-3717-4132-8E22-A36ADEA1F4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83" r:id="rId2"/>
    <p:sldLayoutId id="2147483891" r:id="rId3"/>
    <p:sldLayoutId id="2147483884" r:id="rId4"/>
    <p:sldLayoutId id="2147483885" r:id="rId5"/>
    <p:sldLayoutId id="2147483886" r:id="rId6"/>
    <p:sldLayoutId id="2147483887" r:id="rId7"/>
    <p:sldLayoutId id="2147483892" r:id="rId8"/>
    <p:sldLayoutId id="2147483893" r:id="rId9"/>
    <p:sldLayoutId id="2147483888" r:id="rId10"/>
    <p:sldLayoutId id="2147483889" r:id="rId11"/>
  </p:sldLayoutIdLst>
  <p:transition advClick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BCBFCE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D2DA7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D2DA7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26.jpeg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zarul.kz/" TargetMode="External"/><Relationship Id="rId3" Type="http://schemas.openxmlformats.org/officeDocument/2006/relationships/hyperlink" Target="http://smayli.ru/smile/detia-822.html" TargetMode="External"/><Relationship Id="rId7" Type="http://schemas.openxmlformats.org/officeDocument/2006/relationships/hyperlink" Target="http://smayli.ru/smile/transporta-632.html" TargetMode="External"/><Relationship Id="rId2" Type="http://schemas.openxmlformats.org/officeDocument/2006/relationships/hyperlink" Target="http://smayli.ru/smile/detia-850.html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smayli.ru/smile/transporta-834.html" TargetMode="External"/><Relationship Id="rId5" Type="http://schemas.openxmlformats.org/officeDocument/2006/relationships/hyperlink" Target="http://smayli.ru/smile/transporta-882.html" TargetMode="External"/><Relationship Id="rId4" Type="http://schemas.openxmlformats.org/officeDocument/2006/relationships/hyperlink" Target="http://smayli.ru/smile/detia-799.htm" TargetMode="External"/><Relationship Id="rId9" Type="http://schemas.openxmlformats.org/officeDocument/2006/relationships/hyperlink" Target="http://zarul.kz/pdd/znaki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7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image" Target="../media/image7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png"/><Relationship Id="rId4" Type="http://schemas.openxmlformats.org/officeDocument/2006/relationships/image" Target="../media/image2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DB3CF"/>
            </a:gs>
            <a:gs pos="50000">
              <a:srgbClr val="CCD0E0"/>
            </a:gs>
            <a:gs pos="100000">
              <a:srgbClr val="E6E8E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ctrTitle"/>
          </p:nvPr>
        </p:nvSpPr>
        <p:spPr>
          <a:xfrm>
            <a:off x="1187450" y="260350"/>
            <a:ext cx="6718300" cy="1081088"/>
          </a:xfrm>
          <a:solidFill>
            <a:schemeClr val="bg2"/>
          </a:solidFill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00B0F0"/>
                </a:solidFill>
              </a:rPr>
              <a:t>ПЕШЕХОДЫ-ВОДИТЕЛИ</a:t>
            </a:r>
          </a:p>
        </p:txBody>
      </p:sp>
      <p:pic>
        <p:nvPicPr>
          <p:cNvPr id="6147" name="Picture 2" descr="C:\Users\Дом\Pictures\detia-85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163" y="2349500"/>
            <a:ext cx="1008062" cy="143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Овал 8">
            <a:hlinkClick r:id="" action="ppaction://hlinkshowjump?jump=nextslide"/>
          </p:cNvPr>
          <p:cNvSpPr/>
          <p:nvPr/>
        </p:nvSpPr>
        <p:spPr>
          <a:xfrm>
            <a:off x="3707904" y="3861048"/>
            <a:ext cx="1848240" cy="158345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100" dirty="0"/>
              <a:t>Начни игру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979613" y="2133600"/>
            <a:ext cx="936625" cy="142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635375" y="2133600"/>
            <a:ext cx="936625" cy="142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651500" y="2133600"/>
            <a:ext cx="936625" cy="142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380288" y="2133600"/>
            <a:ext cx="936625" cy="142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95288" y="2133600"/>
            <a:ext cx="936625" cy="1428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154" name="Picture 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092950" y="1628775"/>
            <a:ext cx="1871663" cy="12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5" name="Picture 21" descr="C:\Documents and Settings\Admin\Мои документы\Мои рисунки\двое деток.gif">
            <a:hlinkClick r:id="" action="ppaction://macro?name=DragandDro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5825" y="333375"/>
            <a:ext cx="1439863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6" name="Picture 1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4438" t="17885" r="4230"/>
          <a:stretch>
            <a:fillRect/>
          </a:stretch>
        </p:blipFill>
        <p:spPr bwMode="auto">
          <a:xfrm>
            <a:off x="3779838" y="908050"/>
            <a:ext cx="2087562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7" name="Picture 18" descr="Анимашки дети, анимированные картинки детей, разные анимашки | Smayli.ru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71775" y="2276475"/>
            <a:ext cx="1008063" cy="145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9" name="Picture 12" descr="tМАШИНКА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flipH="1">
            <a:off x="0" y="1052513"/>
            <a:ext cx="2124075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Заголовок 1"/>
          <p:cNvSpPr txBox="1">
            <a:spLocks/>
          </p:cNvSpPr>
          <p:nvPr/>
        </p:nvSpPr>
        <p:spPr>
          <a:xfrm>
            <a:off x="1066800" y="557213"/>
            <a:ext cx="7772400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4000" dirty="0">
                <a:solidFill>
                  <a:srgbClr val="00B0F0"/>
                </a:solidFill>
                <a:ea typeface="+mj-ea"/>
              </a:rPr>
              <a:t>Получи свой приз! </a:t>
            </a:r>
          </a:p>
          <a:p>
            <a:pPr algn="ctr">
              <a:defRPr/>
            </a:pPr>
            <a:r>
              <a:rPr lang="ru-RU" sz="4000" dirty="0">
                <a:solidFill>
                  <a:srgbClr val="00B0F0"/>
                </a:solidFill>
                <a:ea typeface="+mj-ea"/>
              </a:rPr>
              <a:t>Удачи на дорогах!</a:t>
            </a:r>
          </a:p>
        </p:txBody>
      </p:sp>
      <p:grpSp>
        <p:nvGrpSpPr>
          <p:cNvPr id="15363" name="Группа 33"/>
          <p:cNvGrpSpPr>
            <a:grpSpLocks/>
          </p:cNvGrpSpPr>
          <p:nvPr/>
        </p:nvGrpSpPr>
        <p:grpSpPr bwMode="auto">
          <a:xfrm>
            <a:off x="4643438" y="2852738"/>
            <a:ext cx="3600450" cy="3529012"/>
            <a:chOff x="4644008" y="2852936"/>
            <a:chExt cx="3600400" cy="3528392"/>
          </a:xfrm>
        </p:grpSpPr>
        <p:sp>
          <p:nvSpPr>
            <p:cNvPr id="7" name="Овал 6"/>
            <p:cNvSpPr/>
            <p:nvPr/>
          </p:nvSpPr>
          <p:spPr>
            <a:xfrm>
              <a:off x="4644008" y="2852936"/>
              <a:ext cx="3600400" cy="3528392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6372771" y="2924360"/>
              <a:ext cx="215897" cy="21586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5372" name="WordArt 6"/>
            <p:cNvSpPr>
              <a:spLocks noChangeArrowheads="1" noChangeShapeType="1" noTextEdit="1"/>
            </p:cNvSpPr>
            <p:nvPr/>
          </p:nvSpPr>
          <p:spPr bwMode="auto">
            <a:xfrm>
              <a:off x="4932040" y="3429000"/>
              <a:ext cx="3024336" cy="1944216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4"/>
                </a:avLst>
              </a:prstTxWarp>
            </a:bodyPr>
            <a:lstStyle/>
            <a:p>
              <a:pPr algn="ctr"/>
              <a:r>
                <a:rPr lang="ru-RU" sz="28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B0F0"/>
                  </a:solidFill>
                  <a:latin typeface="Arial Black"/>
                </a:rPr>
                <a:t>Образцовый пешеход</a:t>
              </a:r>
            </a:p>
          </p:txBody>
        </p:sp>
        <p:grpSp>
          <p:nvGrpSpPr>
            <p:cNvPr id="15373" name="Группа 32"/>
            <p:cNvGrpSpPr>
              <a:grpSpLocks/>
            </p:cNvGrpSpPr>
            <p:nvPr/>
          </p:nvGrpSpPr>
          <p:grpSpPr bwMode="auto">
            <a:xfrm>
              <a:off x="5868144" y="4509120"/>
              <a:ext cx="1152128" cy="1656184"/>
              <a:chOff x="7596336" y="3717032"/>
              <a:chExt cx="1152128" cy="1656184"/>
            </a:xfrm>
          </p:grpSpPr>
          <p:sp>
            <p:nvSpPr>
              <p:cNvPr id="21" name="Прямоугольник 20"/>
              <p:cNvSpPr/>
              <p:nvPr/>
            </p:nvSpPr>
            <p:spPr>
              <a:xfrm>
                <a:off x="7596145" y="4436918"/>
                <a:ext cx="1152509" cy="21586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2" name="Прямоугольник 21"/>
              <p:cNvSpPr/>
              <p:nvPr/>
            </p:nvSpPr>
            <p:spPr>
              <a:xfrm>
                <a:off x="7596145" y="4076619"/>
                <a:ext cx="1152509" cy="21586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4" name="Прямоугольник 23"/>
              <p:cNvSpPr/>
              <p:nvPr/>
            </p:nvSpPr>
            <p:spPr>
              <a:xfrm>
                <a:off x="7596145" y="3716319"/>
                <a:ext cx="1152509" cy="21586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1" name="Прямоугольник 30"/>
              <p:cNvSpPr/>
              <p:nvPr/>
            </p:nvSpPr>
            <p:spPr>
              <a:xfrm>
                <a:off x="7596145" y="4797217"/>
                <a:ext cx="1152509" cy="21586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9" name="Прямоугольник 18"/>
              <p:cNvSpPr/>
              <p:nvPr/>
            </p:nvSpPr>
            <p:spPr>
              <a:xfrm>
                <a:off x="7596145" y="5157516"/>
                <a:ext cx="1152509" cy="21586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pic>
          <p:nvPicPr>
            <p:cNvPr id="15374" name="Picture 2" descr="C:\Users\Дом\Pictures\detia-850.gif"/>
            <p:cNvPicPr>
              <a:picLocks noChangeAspect="1" noChangeArrowheads="1" noCrop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580112" y="3789040"/>
              <a:ext cx="1567162" cy="22268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75" name="Picture 2" descr="Знак 5.16.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860032" y="4437112"/>
              <a:ext cx="576064" cy="576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76" name="Picture 4" descr="Знак 3.1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236296" y="4509120"/>
              <a:ext cx="720080" cy="720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5364" name="Группа 34"/>
          <p:cNvGrpSpPr>
            <a:grpSpLocks/>
          </p:cNvGrpSpPr>
          <p:nvPr/>
        </p:nvGrpSpPr>
        <p:grpSpPr bwMode="auto">
          <a:xfrm>
            <a:off x="1042988" y="2205038"/>
            <a:ext cx="3205162" cy="4321175"/>
            <a:chOff x="1043608" y="2204864"/>
            <a:chExt cx="3204956" cy="4321289"/>
          </a:xfrm>
        </p:grpSpPr>
        <p:grpSp>
          <p:nvGrpSpPr>
            <p:cNvPr id="15365" name="Группа 28"/>
            <p:cNvGrpSpPr>
              <a:grpSpLocks/>
            </p:cNvGrpSpPr>
            <p:nvPr/>
          </p:nvGrpSpPr>
          <p:grpSpPr bwMode="auto">
            <a:xfrm>
              <a:off x="1043608" y="2204864"/>
              <a:ext cx="3204956" cy="4321289"/>
              <a:chOff x="827584" y="836712"/>
              <a:chExt cx="3204956" cy="4321289"/>
            </a:xfrm>
          </p:grpSpPr>
          <p:pic>
            <p:nvPicPr>
              <p:cNvPr id="15367" name="Picture 2" descr="C:\Users\user\Pictures\фон2.jp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827584" y="836712"/>
                <a:ext cx="3204956" cy="43212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5" name="Прямоугольник 4"/>
              <p:cNvSpPr/>
              <p:nvPr/>
            </p:nvSpPr>
            <p:spPr>
              <a:xfrm>
                <a:off x="1331640" y="2492896"/>
                <a:ext cx="2088231" cy="1938992"/>
              </a:xfrm>
              <a:prstGeom prst="rect">
                <a:avLst/>
              </a:prstGeom>
              <a:noFill/>
            </p:spPr>
            <p:txBody>
              <a:bodyPr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 algn="ctr">
                  <a:defRPr/>
                </a:pPr>
                <a:r>
                  <a:rPr lang="ru-RU" sz="2000" b="1" dirty="0">
                    <a:ln w="11430"/>
                    <a:solidFill>
                      <a:srgbClr val="FF0000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Право</a:t>
                </a:r>
              </a:p>
              <a:p>
                <a:pPr algn="ctr">
                  <a:defRPr/>
                </a:pPr>
                <a:r>
                  <a:rPr lang="ru-RU" sz="2000" b="1" dirty="0">
                    <a:ln w="11430"/>
                    <a:solidFill>
                      <a:srgbClr val="FF0000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 на управление </a:t>
                </a:r>
              </a:p>
              <a:p>
                <a:pPr algn="ctr">
                  <a:defRPr/>
                </a:pPr>
                <a:r>
                  <a:rPr lang="ru-RU" sz="2000" b="1" dirty="0">
                    <a:ln w="11430"/>
                    <a:solidFill>
                      <a:srgbClr val="FF0000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детским </a:t>
                </a:r>
              </a:p>
              <a:p>
                <a:pPr algn="ctr">
                  <a:defRPr/>
                </a:pPr>
                <a:r>
                  <a:rPr lang="ru-RU" sz="2000" b="1" dirty="0">
                    <a:ln w="11430"/>
                    <a:solidFill>
                      <a:srgbClr val="FF0000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транспортным</a:t>
                </a:r>
              </a:p>
              <a:p>
                <a:pPr algn="ctr">
                  <a:defRPr/>
                </a:pPr>
                <a:r>
                  <a:rPr lang="ru-RU" sz="2000" b="1" dirty="0">
                    <a:ln w="11430"/>
                    <a:solidFill>
                      <a:srgbClr val="FF0000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</a:rPr>
                  <a:t> средством</a:t>
                </a:r>
              </a:p>
            </p:txBody>
          </p:sp>
          <p:pic>
            <p:nvPicPr>
              <p:cNvPr id="15369" name="Picture 12" descr="tМАШИНКА"/>
              <p:cNvPicPr>
                <a:picLocks noChangeAspect="1" noChangeArrowheads="1" noCrop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 flipH="1">
                <a:off x="1259632" y="1628800"/>
                <a:ext cx="1204420" cy="5946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6" name="Прямоугольник 5"/>
            <p:cNvSpPr/>
            <p:nvPr/>
          </p:nvSpPr>
          <p:spPr>
            <a:xfrm>
              <a:off x="2843717" y="2852581"/>
              <a:ext cx="720679" cy="865210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00B0F0"/>
                </a:solidFill>
              </a:rPr>
              <a:t>список источников иллюстраций</a:t>
            </a:r>
            <a:endParaRPr lang="ru-RU" smtClean="0"/>
          </a:p>
        </p:txBody>
      </p:sp>
      <p:sp>
        <p:nvSpPr>
          <p:cNvPr id="16387" name="Прямоугольник 2"/>
          <p:cNvSpPr>
            <a:spLocks noChangeArrowheads="1"/>
          </p:cNvSpPr>
          <p:nvPr/>
        </p:nvSpPr>
        <p:spPr bwMode="auto">
          <a:xfrm>
            <a:off x="971550" y="2349500"/>
            <a:ext cx="47529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hlinkClick r:id="rId2"/>
              </a:rPr>
              <a:t>http://smayli.ru/smile/detia-850.html</a:t>
            </a:r>
            <a:r>
              <a:rPr lang="ru-RU"/>
              <a:t> мальчик</a:t>
            </a:r>
          </a:p>
        </p:txBody>
      </p:sp>
      <p:sp>
        <p:nvSpPr>
          <p:cNvPr id="16388" name="Прямоугольник 3"/>
          <p:cNvSpPr>
            <a:spLocks noChangeArrowheads="1"/>
          </p:cNvSpPr>
          <p:nvPr/>
        </p:nvSpPr>
        <p:spPr bwMode="auto">
          <a:xfrm>
            <a:off x="996950" y="1412875"/>
            <a:ext cx="43672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hlinkClick r:id="rId3"/>
              </a:rPr>
              <a:t>http://smayli.ru/smile/detia-822.html</a:t>
            </a:r>
            <a:r>
              <a:rPr lang="ru-RU"/>
              <a:t> дети</a:t>
            </a:r>
          </a:p>
        </p:txBody>
      </p:sp>
      <p:sp>
        <p:nvSpPr>
          <p:cNvPr id="16389" name="Прямоугольник 4"/>
          <p:cNvSpPr>
            <a:spLocks noChangeArrowheads="1"/>
          </p:cNvSpPr>
          <p:nvPr/>
        </p:nvSpPr>
        <p:spPr bwMode="auto">
          <a:xfrm>
            <a:off x="971550" y="2852738"/>
            <a:ext cx="58943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hlinkClick r:id="rId4"/>
              </a:rPr>
              <a:t>http://smayli.ru/smile/detia-799.htm</a:t>
            </a:r>
            <a:r>
              <a:rPr lang="ru-RU"/>
              <a:t> девочка с коляской</a:t>
            </a:r>
          </a:p>
        </p:txBody>
      </p:sp>
      <p:sp>
        <p:nvSpPr>
          <p:cNvPr id="16390" name="Прямоугольник 5"/>
          <p:cNvSpPr>
            <a:spLocks noChangeArrowheads="1"/>
          </p:cNvSpPr>
          <p:nvPr/>
        </p:nvSpPr>
        <p:spPr bwMode="auto">
          <a:xfrm>
            <a:off x="971550" y="3284538"/>
            <a:ext cx="64881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hlinkClick r:id="rId5"/>
              </a:rPr>
              <a:t>http://smayli.ru/smile/transporta-882.html</a:t>
            </a:r>
            <a:r>
              <a:rPr lang="ru-RU"/>
              <a:t> красная машинка</a:t>
            </a:r>
          </a:p>
        </p:txBody>
      </p:sp>
      <p:sp>
        <p:nvSpPr>
          <p:cNvPr id="16391" name="Прямоугольник 6"/>
          <p:cNvSpPr>
            <a:spLocks noChangeArrowheads="1"/>
          </p:cNvSpPr>
          <p:nvPr/>
        </p:nvSpPr>
        <p:spPr bwMode="auto">
          <a:xfrm>
            <a:off x="971550" y="3789363"/>
            <a:ext cx="53276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hlinkClick r:id="rId6"/>
              </a:rPr>
              <a:t>http://smayli.ru/smile/transporta-834.html</a:t>
            </a:r>
            <a:r>
              <a:rPr lang="ru-RU"/>
              <a:t> грузовик</a:t>
            </a:r>
          </a:p>
        </p:txBody>
      </p:sp>
      <p:sp>
        <p:nvSpPr>
          <p:cNvPr id="16392" name="Прямоугольник 7"/>
          <p:cNvSpPr>
            <a:spLocks noChangeArrowheads="1"/>
          </p:cNvSpPr>
          <p:nvPr/>
        </p:nvSpPr>
        <p:spPr bwMode="auto">
          <a:xfrm>
            <a:off x="971550" y="1916113"/>
            <a:ext cx="6980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hlinkClick r:id="rId7"/>
              </a:rPr>
              <a:t>http://smayli.ru/smile/transporta-632.html</a:t>
            </a:r>
            <a:r>
              <a:rPr lang="ru-RU"/>
              <a:t> машинка со смурфиком</a:t>
            </a:r>
          </a:p>
        </p:txBody>
      </p:sp>
      <p:sp>
        <p:nvSpPr>
          <p:cNvPr id="16393" name="Прямоугольник 8"/>
          <p:cNvSpPr>
            <a:spLocks noChangeArrowheads="1"/>
          </p:cNvSpPr>
          <p:nvPr/>
        </p:nvSpPr>
        <p:spPr bwMode="auto">
          <a:xfrm>
            <a:off x="971550" y="4221163"/>
            <a:ext cx="40465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hlinkClick r:id="rId8"/>
              </a:rPr>
              <a:t>zarul.kz</a:t>
            </a:r>
            <a:r>
              <a:rPr lang="en-US"/>
              <a:t>›</a:t>
            </a:r>
            <a:r>
              <a:rPr lang="en-US">
                <a:hlinkClick r:id="rId9"/>
              </a:rPr>
              <a:t>pdd/</a:t>
            </a:r>
            <a:r>
              <a:rPr lang="en-US" b="1">
                <a:hlinkClick r:id="rId9"/>
              </a:rPr>
              <a:t>znaki</a:t>
            </a:r>
            <a:r>
              <a:rPr lang="ru-RU" b="1"/>
              <a:t> </a:t>
            </a:r>
            <a:r>
              <a:rPr lang="ru-RU"/>
              <a:t>дорожные знаки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Водитель, выбери свой знак</a:t>
            </a:r>
          </a:p>
        </p:txBody>
      </p:sp>
      <p:pic>
        <p:nvPicPr>
          <p:cNvPr id="7171" name="Picture 12" descr="tМАШИНКА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50825" y="4365625"/>
            <a:ext cx="3536950" cy="174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172" name="Группа 10"/>
          <p:cNvGrpSpPr>
            <a:grpSpLocks/>
          </p:cNvGrpSpPr>
          <p:nvPr/>
        </p:nvGrpSpPr>
        <p:grpSpPr bwMode="auto">
          <a:xfrm>
            <a:off x="3276600" y="1844675"/>
            <a:ext cx="1531938" cy="1511300"/>
            <a:chOff x="3203848" y="2132856"/>
            <a:chExt cx="1531938" cy="1512168"/>
          </a:xfrm>
        </p:grpSpPr>
        <p:sp>
          <p:nvSpPr>
            <p:cNvPr id="8" name="Овал 7"/>
            <p:cNvSpPr/>
            <p:nvPr/>
          </p:nvSpPr>
          <p:spPr>
            <a:xfrm>
              <a:off x="3203848" y="2132856"/>
              <a:ext cx="1512888" cy="151216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pic>
          <p:nvPicPr>
            <p:cNvPr id="7177" name="Picture 4" descr="C:\Users\Дом\Pictures\знак5.jpe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203848" y="2132856"/>
              <a:ext cx="1531938" cy="1511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27" name="Picture 3" descr="C:\Users\Дом\Pictures\знаки.webp"/>
          <p:cNvPicPr>
            <a:picLocks noChangeAspect="1" noChangeArrowheads="1"/>
          </p:cNvPicPr>
          <p:nvPr/>
        </p:nvPicPr>
        <p:blipFill>
          <a:blip r:embed="rId4" cstate="print"/>
          <a:srcRect l="53847" t="25107" r="31232" b="55595"/>
          <a:stretch>
            <a:fillRect/>
          </a:stretch>
        </p:blipFill>
        <p:spPr bwMode="auto">
          <a:xfrm>
            <a:off x="5292725" y="1557338"/>
            <a:ext cx="1227138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3860800"/>
            <a:ext cx="1743075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Овал 9">
            <a:hlinkClick r:id="" action="ppaction://hlinkshowjump?jump=nextslide"/>
          </p:cNvPr>
          <p:cNvSpPr/>
          <p:nvPr/>
        </p:nvSpPr>
        <p:spPr>
          <a:xfrm>
            <a:off x="4356100" y="5732463"/>
            <a:ext cx="936625" cy="86518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1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41 -0.00509 L -0.41354 -0.005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"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Дом\Pictures\detia-85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3840163"/>
            <a:ext cx="1727200" cy="245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6825" y="1773238"/>
            <a:ext cx="173037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Группа 9"/>
          <p:cNvGrpSpPr>
            <a:grpSpLocks/>
          </p:cNvGrpSpPr>
          <p:nvPr/>
        </p:nvGrpSpPr>
        <p:grpSpPr bwMode="auto">
          <a:xfrm>
            <a:off x="2987675" y="1773238"/>
            <a:ext cx="1758950" cy="1670050"/>
            <a:chOff x="2405784" y="1916832"/>
            <a:chExt cx="1758950" cy="1670052"/>
          </a:xfrm>
        </p:grpSpPr>
        <p:sp>
          <p:nvSpPr>
            <p:cNvPr id="8" name="Овал 7"/>
            <p:cNvSpPr/>
            <p:nvPr/>
          </p:nvSpPr>
          <p:spPr>
            <a:xfrm>
              <a:off x="2483572" y="1916832"/>
              <a:ext cx="1655762" cy="1655764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pic>
          <p:nvPicPr>
            <p:cNvPr id="8201" name="Picture 2" descr="C:\Users\Дом\Pictures\знак4.jpe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2601" r="16000"/>
            <a:stretch>
              <a:fillRect/>
            </a:stretch>
          </p:blipFill>
          <p:spPr bwMode="auto">
            <a:xfrm>
              <a:off x="2405784" y="1943822"/>
              <a:ext cx="1758950" cy="1643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8197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4437063"/>
            <a:ext cx="356235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Овал 11">
            <a:hlinkClick r:id="" action="ppaction://hlinkshowjump?jump=nextslide"/>
          </p:cNvPr>
          <p:cNvSpPr/>
          <p:nvPr/>
        </p:nvSpPr>
        <p:spPr>
          <a:xfrm>
            <a:off x="4716463" y="5732463"/>
            <a:ext cx="936625" cy="86518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100" dirty="0"/>
          </a:p>
        </p:txBody>
      </p:sp>
      <p:sp>
        <p:nvSpPr>
          <p:cNvPr id="819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Пешеход, выбери свой знак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91 -0.00625 L 0.41372 -0.006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Дом\Pictures\знак 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163" y="1844675"/>
            <a:ext cx="151130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12" descr="tМАШИНКА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50825" y="4365625"/>
            <a:ext cx="3536950" cy="174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3860800"/>
            <a:ext cx="1743075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Овал 13">
            <a:hlinkClick r:id="" action="ppaction://hlinkshowjump?jump=nextslide"/>
          </p:cNvPr>
          <p:cNvSpPr/>
          <p:nvPr/>
        </p:nvSpPr>
        <p:spPr>
          <a:xfrm>
            <a:off x="4643438" y="5732463"/>
            <a:ext cx="936625" cy="86518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100" dirty="0"/>
          </a:p>
        </p:txBody>
      </p:sp>
      <p:pic>
        <p:nvPicPr>
          <p:cNvPr id="10251" name="Picture 11" descr="Знак 1.2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3575" y="1773238"/>
            <a:ext cx="1800225" cy="159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Водитель, выбери свой знак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71 -0.00209 L -0.23229 -0.002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51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Пешеход, выбери свой знак</a:t>
            </a:r>
          </a:p>
        </p:txBody>
      </p:sp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5148263" y="1844675"/>
            <a:ext cx="1593850" cy="1592263"/>
            <a:chOff x="5076056" y="2204864"/>
            <a:chExt cx="1593850" cy="1592263"/>
          </a:xfrm>
        </p:grpSpPr>
        <p:sp>
          <p:nvSpPr>
            <p:cNvPr id="9" name="Овал 8"/>
            <p:cNvSpPr/>
            <p:nvPr/>
          </p:nvSpPr>
          <p:spPr>
            <a:xfrm>
              <a:off x="5076056" y="2276302"/>
              <a:ext cx="1584325" cy="1512887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pic>
          <p:nvPicPr>
            <p:cNvPr id="10249" name="Picture 2" descr="C:\Users\Дом\Pictures\знак6.jpeg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76056" y="2204864"/>
              <a:ext cx="1593850" cy="1592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244" name="Picture 2" descr="C:\Users\Дом\Pictures\detia-850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488" y="4005263"/>
            <a:ext cx="1727200" cy="245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4437063"/>
            <a:ext cx="356235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Овал 11">
            <a:hlinkClick r:id="" action="ppaction://hlinkshowjump?jump=nextslide"/>
          </p:cNvPr>
          <p:cNvSpPr/>
          <p:nvPr/>
        </p:nvSpPr>
        <p:spPr>
          <a:xfrm>
            <a:off x="4643438" y="5732463"/>
            <a:ext cx="936625" cy="86518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100" dirty="0"/>
          </a:p>
        </p:txBody>
      </p:sp>
      <p:pic>
        <p:nvPicPr>
          <p:cNvPr id="10247" name="Picture 12" descr="Знак 1.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32138" y="1844675"/>
            <a:ext cx="17272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Дом\Pictures\знак2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575" y="1844675"/>
            <a:ext cx="1584325" cy="157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 l="27060" t="27428" r="52644" b="54889"/>
          <a:stretch>
            <a:fillRect/>
          </a:stretch>
        </p:blipFill>
        <p:spPr bwMode="auto">
          <a:xfrm>
            <a:off x="5148263" y="1844675"/>
            <a:ext cx="1597025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12" descr="tМАШИНКА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250825" y="4365625"/>
            <a:ext cx="3536950" cy="174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3933825"/>
            <a:ext cx="1743075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Овал 7">
            <a:hlinkClick r:id="" action="ppaction://hlinkshowjump?jump=nextslide"/>
          </p:cNvPr>
          <p:cNvSpPr/>
          <p:nvPr/>
        </p:nvSpPr>
        <p:spPr>
          <a:xfrm>
            <a:off x="4643438" y="5732463"/>
            <a:ext cx="936625" cy="86518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100" dirty="0"/>
          </a:p>
        </p:txBody>
      </p:sp>
      <p:sp>
        <p:nvSpPr>
          <p:cNvPr id="11271" name="Заголовок 1"/>
          <p:cNvSpPr>
            <a:spLocks noGrp="1"/>
          </p:cNvSpPr>
          <p:nvPr>
            <p:ph type="title"/>
          </p:nvPr>
        </p:nvSpPr>
        <p:spPr>
          <a:xfrm>
            <a:off x="900113" y="260350"/>
            <a:ext cx="7772400" cy="1143000"/>
          </a:xfrm>
        </p:spPr>
        <p:txBody>
          <a:bodyPr/>
          <a:lstStyle/>
          <a:p>
            <a:r>
              <a:rPr lang="ru-RU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Водитель, выбери свой знак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7037E-6 L -0.48108 0.005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3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 l="56537" t="71674" r="30539" b="7848"/>
          <a:stretch>
            <a:fillRect/>
          </a:stretch>
        </p:blipFill>
        <p:spPr bwMode="auto">
          <a:xfrm>
            <a:off x="5220072" y="1700808"/>
            <a:ext cx="1440160" cy="21602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146" name="Picture 2" descr="C:\Users\Дом\Pictures\знак 1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575" y="2060575"/>
            <a:ext cx="1511300" cy="15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2" descr="C:\Users\Дом\Pictures\detia-850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950" y="3840163"/>
            <a:ext cx="1727200" cy="245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4437063"/>
            <a:ext cx="356235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Овал 7">
            <a:hlinkClick r:id="" action="ppaction://hlinkshowjump?jump=nextslide"/>
          </p:cNvPr>
          <p:cNvSpPr/>
          <p:nvPr/>
        </p:nvSpPr>
        <p:spPr>
          <a:xfrm>
            <a:off x="4643438" y="5732463"/>
            <a:ext cx="936625" cy="86518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100" dirty="0"/>
          </a:p>
        </p:txBody>
      </p:sp>
      <p:sp>
        <p:nvSpPr>
          <p:cNvPr id="1229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Пешеход, выбери свой знак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7037E-7 L 0.40556 0.0060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6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Знак 3.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113" y="1700213"/>
            <a:ext cx="165735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468313" y="333375"/>
            <a:ext cx="7772400" cy="1143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ru-RU" sz="4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3316" name="Picture 12" descr="tМАШИНКА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50825" y="4365625"/>
            <a:ext cx="3536950" cy="174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9925" y="3933825"/>
            <a:ext cx="1743075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Овал 8">
            <a:hlinkClick r:id="" action="ppaction://hlinkshowjump?jump=nextslide"/>
          </p:cNvPr>
          <p:cNvSpPr/>
          <p:nvPr/>
        </p:nvSpPr>
        <p:spPr>
          <a:xfrm>
            <a:off x="4643438" y="5732463"/>
            <a:ext cx="936625" cy="86518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100" dirty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defRPr/>
            </a:pPr>
            <a:endParaRPr lang="ru-RU" sz="4000" dirty="0">
              <a:solidFill>
                <a:srgbClr val="00B0F0"/>
              </a:solidFill>
              <a:ea typeface="+mj-ea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684213" y="404813"/>
            <a:ext cx="7772400" cy="1143000"/>
          </a:xfrm>
          <a:prstGeom prst="rect">
            <a:avLst/>
          </a:prstGeom>
        </p:spPr>
        <p:txBody>
          <a:bodyPr/>
          <a:lstStyle/>
          <a:p>
            <a:pPr eaLnBrk="0" hangingPunct="0">
              <a:defRPr/>
            </a:pPr>
            <a:r>
              <a:rPr lang="ru-RU" sz="4000" dirty="0">
                <a:solidFill>
                  <a:srgbClr val="00B0F0"/>
                </a:solidFill>
                <a:ea typeface="+mj-ea"/>
              </a:rPr>
              <a:t>Водитель, выбери свой знак</a:t>
            </a:r>
          </a:p>
        </p:txBody>
      </p:sp>
      <p:pic>
        <p:nvPicPr>
          <p:cNvPr id="38920" name="Picture 8" descr="Знак 3.2 —Движение запрещено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59338" y="1700213"/>
            <a:ext cx="165735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89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10132E-6 L -0.38195 -0.005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920"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Знак 1.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7900" y="1700213"/>
            <a:ext cx="1800225" cy="162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Овал 3">
            <a:hlinkClick r:id="" action="ppaction://hlinkshowjump?jump=nextslide"/>
          </p:cNvPr>
          <p:cNvSpPr/>
          <p:nvPr/>
        </p:nvSpPr>
        <p:spPr>
          <a:xfrm>
            <a:off x="4643438" y="5732463"/>
            <a:ext cx="936625" cy="86518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1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ru-RU" sz="4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4341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4437063"/>
            <a:ext cx="356235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2" descr="C:\Users\Дом\Pictures\detia-850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950" y="3840163"/>
            <a:ext cx="1727200" cy="245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38" name="Picture 2" descr="Знак 5.16.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59113" y="1773238"/>
            <a:ext cx="1512887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1066800" y="557213"/>
            <a:ext cx="7772400" cy="1143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ru-RU" sz="4000" dirty="0">
                <a:solidFill>
                  <a:srgbClr val="00B0F0"/>
                </a:solidFill>
                <a:ea typeface="+mj-ea"/>
              </a:rPr>
              <a:t>Пешеход, выбери свой знак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9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10132E-6 L 0.40573 0.005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38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403</TotalTime>
  <Words>96</Words>
  <Application>Microsoft Office PowerPoint</Application>
  <PresentationFormat>Экран (4:3)</PresentationFormat>
  <Paragraphs>26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</vt:lpstr>
      <vt:lpstr>Wingdings 2</vt:lpstr>
      <vt:lpstr>Perpetua</vt:lpstr>
      <vt:lpstr>Справедливость</vt:lpstr>
      <vt:lpstr>ПЕШЕХОДЫ-ВОДИТЕЛИ</vt:lpstr>
      <vt:lpstr>Водитель, выбери свой знак</vt:lpstr>
      <vt:lpstr>Пешеход, выбери свой знак</vt:lpstr>
      <vt:lpstr>Водитель, выбери свой знак</vt:lpstr>
      <vt:lpstr>Пешеход, выбери свой знак</vt:lpstr>
      <vt:lpstr>Водитель, выбери свой знак</vt:lpstr>
      <vt:lpstr>Пешеход, выбери свой знак</vt:lpstr>
      <vt:lpstr>Слайд 8</vt:lpstr>
      <vt:lpstr>Слайд 9</vt:lpstr>
      <vt:lpstr>Слайд 10</vt:lpstr>
      <vt:lpstr>список источников иллюстраций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cp:lastModifiedBy>user</cp:lastModifiedBy>
  <cp:revision>55</cp:revision>
  <dcterms:created xsi:type="dcterms:W3CDTF">2013-01-15T16:34:38Z</dcterms:created>
  <dcterms:modified xsi:type="dcterms:W3CDTF">2019-12-24T11:21:14Z</dcterms:modified>
</cp:coreProperties>
</file>